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65" r:id="rId4"/>
    <p:sldId id="267" r:id="rId5"/>
    <p:sldId id="256" r:id="rId6"/>
    <p:sldId id="264" r:id="rId7"/>
    <p:sldId id="266" r:id="rId8"/>
    <p:sldId id="262" r:id="rId9"/>
    <p:sldId id="258" r:id="rId10"/>
    <p:sldId id="259" r:id="rId11"/>
    <p:sldId id="260" r:id="rId12"/>
    <p:sldId id="263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3072"/>
  </p:normalViewPr>
  <p:slideViewPr>
    <p:cSldViewPr snapToGrid="0" snapToObjects="1">
      <p:cViewPr varScale="1">
        <p:scale>
          <a:sx n="90" d="100"/>
          <a:sy n="90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2T15:40:25.485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A3E8F-50D2-0D48-B51A-11589EC5693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BC281-8F56-C44B-A1B7-DAF356E6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4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/QCY9QFQ41TU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/6yxI4-3S0PM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4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/J2eRGZQJv0w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82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rPysZ-jcqwk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/A3-1bUxTRI4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/97W2jouNa1g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/VT4tM0-7L80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4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/kdd2014_bonchi_garcia_soriano_liberty_clustering/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38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/jezpA1kkgUk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5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/IvzmF3DVqVg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63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/colt2015_liberty_spectral_bounds/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8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/6-nAzuDRc6o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/3fd4lycw7Gk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9B29-C0D6-254D-9846-83835F8DD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64DA8-728D-0145-BF60-B4345F6B5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E5120-1496-BD41-98B3-AACE9E9E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C2476-6886-2F4E-90AC-C1B6BDB3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5267-70BA-354D-B265-D7D0D932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1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474B-F3EF-684A-981E-C1D3817F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BE5F8-9DB6-1F4B-A317-AF07FA96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73AEE-C5B4-6144-9F70-2E7B24C87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BDA64-8F23-2A40-A316-D2D53169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19656-CB3F-7343-AA41-5C021743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0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180DD-8BC0-3842-9C6B-1B082459E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C875D-2C5F-0D4E-B50C-1747ED3D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6D0A1-81B8-4A43-AFE7-D98D8D6E5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F3FF3-DFD3-1A43-B8FD-0DA6D27B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A05B-A436-CC49-A615-167C269E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9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71C4-535E-9F47-B83B-822694E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C5EAF-EC02-5B4D-8CF4-2BE50A23B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B0141-6AAC-E14A-B24F-00F0C40E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1A409-20D8-4843-979D-0F0EBAF5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7E0AD-26F7-E544-8625-1C311696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8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636B-5690-114C-A215-93D0F608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6B4BA-7CDC-CD40-B111-8C3E86E52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BAFFF-6532-EB43-AD03-EF85D8B2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117C0-5342-964B-B5F6-428009B6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55867-6AD5-434D-8F5B-BC176382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5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69C0-F139-A048-97B6-13957617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2374A-8E04-2440-9083-705A4D778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9494E-AFF1-6946-BFA5-99A8F765A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949B6-7121-6748-AA95-258E1113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649AF-2796-3246-AC06-72C7BC81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CE160-2058-0246-8D8F-66974D63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2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DCD6-4D93-274F-A1F7-68725866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78647-D378-9F43-A2BE-C5C461A37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E7EA-325E-5B48-9AB3-D390D878A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D6BFF-5841-6D45-A0AF-55BDBA6A6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1A19E-D68D-0F4D-9339-BF11F77F8A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A6B15-1BD8-6843-88BD-6BD1BC404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9A6BC-B2DB-F24F-881A-23CDD6F9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C9E43-6041-BE45-B391-9F45A1179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0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1DBB-FF80-364B-99CA-F4A7EA48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8379-E446-7341-B969-88694E0C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73910-44CD-E34D-A449-B700CC23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A53DD-C951-B443-8C7A-3ADBD203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4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CE2E3-0CDB-5247-B557-1878002D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1803A-317F-2E47-AC12-E3C4213A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CED96-54FF-6C44-B26B-AEE0EEA4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E580-56B2-F747-A59E-6A57163B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F1C05-A19E-FF45-B669-3009D5599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94239-32BF-F947-8B3B-D6AAEDAB2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5C906-0271-ED4B-9813-5D4D3629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FA21E-B87E-7B4C-BB9B-F6361131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35CFE-1305-1645-A57E-25FE39A2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3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99ECB-A749-6347-9637-FC9639B6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E01388-A2D3-5E4F-BBCD-713725E9E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29CC4-7994-6C41-810E-E31F8E6CC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B7AAF-C82E-5447-8184-2007A4A5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A9CA4-1BB6-F445-BC40-51235B3B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67441-6266-4E4E-8711-43E1D074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57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93BEB-F4F6-784B-942F-242D72F9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6E4C-F62B-5E4D-803E-731C1B28E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13B4F-AC48-AF4D-BDAD-5C1B05F21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A4E9-83B8-4A46-A05A-016C13DCD9A1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A0E70-635A-BF47-8CB0-B013D37CA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D9C7-E492-E747-834C-BD00E2000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6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95C62-EFB1-AA41-BD46-794E08E2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346"/>
            <a:ext cx="12159558" cy="6876346"/>
          </a:xfrm>
          <a:prstGeom prst="rect">
            <a:avLst/>
          </a:prstGeom>
        </p:spPr>
      </p:pic>
      <p:pic>
        <p:nvPicPr>
          <p:cNvPr id="7" name="Picture 4" descr="YouTube – Apps on Google Play">
            <a:extLst>
              <a:ext uri="{FF2B5EF4-FFF2-40B4-BE49-F238E27FC236}">
                <a16:creationId xmlns:a16="http://schemas.microsoft.com/office/drawing/2014/main" id="{78AB64F7-3B95-934C-8FDB-97DC0C8BD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8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8F346C-F13E-D947-97A1-0CB2D593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0642"/>
            <a:ext cx="12173139" cy="6868642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B96D3396-6677-6C49-8B3F-233B24A6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5538E4-A112-0245-805A-1CB083D8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759BF253-CCC7-794B-8942-4103A009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5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C49F4-4DA4-B94E-97DE-90B470B6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81C7AEB4-1A78-1342-BB81-10ABA56B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11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4F29F-E528-5448-811B-56183E13C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4" descr="YouTube – Apps on Google Play">
            <a:extLst>
              <a:ext uri="{FF2B5EF4-FFF2-40B4-BE49-F238E27FC236}">
                <a16:creationId xmlns:a16="http://schemas.microsoft.com/office/drawing/2014/main" id="{5432E3DB-0B85-7E4F-B7C1-AB1511EA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30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25CBE-57A3-244C-A6F6-4D776C17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6FC59193-8310-0D4F-9F94-46FC275F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1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497D2C-8445-F84C-9FFC-507D8CAD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5C1A358A-AED2-7249-A25F-2392F3F8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9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306541F6-682F-C349-857C-0E7E52C79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6"/>
          <a:stretch/>
        </p:blipFill>
        <p:spPr bwMode="auto">
          <a:xfrm>
            <a:off x="0" y="1957388"/>
            <a:ext cx="12192000" cy="49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B4FB447-AD19-204F-AAC0-094D62DFA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0" b="25959"/>
          <a:stretch/>
        </p:blipFill>
        <p:spPr bwMode="auto">
          <a:xfrm>
            <a:off x="0" y="0"/>
            <a:ext cx="1219200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CCE2803A-9DD3-7B47-B16D-F55BF001E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57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0DC90-16D9-8548-9FD9-53445C26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A8F48F3D-60D1-7F49-8526-6BFC9793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90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25BA3-818D-334C-9BF2-5732B7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C832B3FE-0559-704E-AF75-53C193E3B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2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2F2F5-9F61-6849-998A-B8EF0191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1531" cy="6858001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399E0403-E9E4-C84F-80F0-5358457FB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0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C7354B-F895-974E-9D8A-7DD8B508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71" y="-1"/>
            <a:ext cx="12115193" cy="3157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C458D-E9F0-AC4C-AEEF-A373BB03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014788"/>
            <a:ext cx="12171655" cy="2843212"/>
          </a:xfrm>
          <a:prstGeom prst="rect">
            <a:avLst/>
          </a:prstGeom>
        </p:spPr>
      </p:pic>
      <p:pic>
        <p:nvPicPr>
          <p:cNvPr id="11" name="Picture 4" descr="YouTube – Apps on Google Play">
            <a:extLst>
              <a:ext uri="{FF2B5EF4-FFF2-40B4-BE49-F238E27FC236}">
                <a16:creationId xmlns:a16="http://schemas.microsoft.com/office/drawing/2014/main" id="{AF3D0BDE-4727-994B-AF08-30BCD5B6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12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49B0C-759A-9344-A467-56DA5C662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/>
          <a:stretch/>
        </p:blipFill>
        <p:spPr>
          <a:xfrm>
            <a:off x="0" y="2586038"/>
            <a:ext cx="12192000" cy="4312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70AFA-2AC6-E849-9B65-B8B7BF319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03"/>
          <a:stretch/>
        </p:blipFill>
        <p:spPr>
          <a:xfrm>
            <a:off x="0" y="-1"/>
            <a:ext cx="12192000" cy="2720097"/>
          </a:xfrm>
          <a:prstGeom prst="rect">
            <a:avLst/>
          </a:prstGeom>
        </p:spPr>
      </p:pic>
      <p:pic>
        <p:nvPicPr>
          <p:cNvPr id="10" name="Picture 4" descr="YouTube – Apps on Google Play">
            <a:extLst>
              <a:ext uri="{FF2B5EF4-FFF2-40B4-BE49-F238E27FC236}">
                <a16:creationId xmlns:a16="http://schemas.microsoft.com/office/drawing/2014/main" id="{880762D0-78C3-9947-97C8-34F55CC4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439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</TotalTime>
  <Words>122</Words>
  <Application>Microsoft Macintosh PowerPoint</Application>
  <PresentationFormat>Widescreen</PresentationFormat>
  <Paragraphs>26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2020-12-12T23:38:27Z</dcterms:created>
  <dcterms:modified xsi:type="dcterms:W3CDTF">2020-12-13T05:01:29Z</dcterms:modified>
</cp:coreProperties>
</file>